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2" r:id="rId2"/>
    <p:sldId id="287" r:id="rId3"/>
    <p:sldId id="258" r:id="rId4"/>
    <p:sldId id="257" r:id="rId5"/>
    <p:sldId id="280" r:id="rId6"/>
    <p:sldId id="281" r:id="rId7"/>
    <p:sldId id="282" r:id="rId8"/>
    <p:sldId id="286" r:id="rId9"/>
    <p:sldId id="268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88" r:id="rId19"/>
    <p:sldId id="275" r:id="rId20"/>
    <p:sldId id="276" r:id="rId21"/>
    <p:sldId id="289" r:id="rId22"/>
    <p:sldId id="278" r:id="rId23"/>
    <p:sldId id="291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D4FEB49-B3D7-44DE-B6B1-B243FFFEB157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574BFA1-4779-4F0A-8F46-EF6D75D3A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3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293A72F-2117-4DBB-9F79-CE0E76EAD51A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3DA7C47-3267-403E-A0D3-131AE3009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6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DED5-6B3B-48B3-A4F7-C5A38D082A5E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B4397-968C-40E4-AC71-C4AA26200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/>
          <a:lstStyle/>
          <a:p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зейнік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выказнік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галоўныя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сказа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838944"/>
          </a:xfrm>
        </p:spPr>
        <p:txBody>
          <a:bodyPr>
            <a:normAutofit fontScale="85000" lnSpcReduction="20000"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мова</a:t>
            </a:r>
          </a:p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клас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22920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Аўтар: Санец Крысціна Аляксандраўна,</a:t>
            </a:r>
          </a:p>
          <a:p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астаўнік пачатковых класаў</a:t>
            </a:r>
          </a:p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«Сеніцкай сярэдняй школы імя Я. Купалы»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107504" y="13427"/>
            <a:ext cx="2051720" cy="2187570"/>
          </a:xfrm>
          <a:prstGeom prst="rect">
            <a:avLst/>
          </a:prstGeom>
          <a:noFill/>
        </p:spPr>
      </p:pic>
      <p:pic>
        <p:nvPicPr>
          <p:cNvPr id="6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2339752" y="0"/>
            <a:ext cx="2051720" cy="2187570"/>
          </a:xfrm>
          <a:prstGeom prst="rect">
            <a:avLst/>
          </a:prstGeom>
          <a:noFill/>
        </p:spPr>
      </p:pic>
      <p:pic>
        <p:nvPicPr>
          <p:cNvPr id="7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4716016" y="0"/>
            <a:ext cx="2051720" cy="2187570"/>
          </a:xfrm>
          <a:prstGeom prst="rect">
            <a:avLst/>
          </a:prstGeom>
          <a:noFill/>
        </p:spPr>
      </p:pic>
      <p:pic>
        <p:nvPicPr>
          <p:cNvPr id="8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7020272" y="0"/>
            <a:ext cx="2051720" cy="2187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41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Арфаграфічная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хвілінка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25100"/>
            <a:ext cx="5653136" cy="50014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be-BY" sz="4000" dirty="0"/>
              <a:t>Вос</a:t>
            </a:r>
            <a:r>
              <a:rPr lang="be-BY" sz="4000" u="sng" dirty="0"/>
              <a:t>..</a:t>
            </a:r>
            <a:r>
              <a:rPr lang="be-BY" sz="4000" dirty="0"/>
              <a:t>нь, вос</a:t>
            </a:r>
            <a:r>
              <a:rPr lang="be-BY" sz="4000" u="sng" dirty="0"/>
              <a:t>..</a:t>
            </a:r>
            <a:r>
              <a:rPr lang="be-BY" sz="4000" dirty="0"/>
              <a:t>нь </a:t>
            </a:r>
            <a:r>
              <a:rPr lang="be-BY" sz="4000" dirty="0" smtClean="0"/>
              <a:t>з</a:t>
            </a:r>
            <a:r>
              <a:rPr lang="be-BY" sz="4000" u="sng" dirty="0" smtClean="0"/>
              <a:t>..</a:t>
            </a:r>
            <a:r>
              <a:rPr lang="be-BY" sz="4000" dirty="0" smtClean="0"/>
              <a:t>латая </a:t>
            </a:r>
            <a:endParaRPr lang="ru-RU" sz="4000" dirty="0"/>
          </a:p>
          <a:p>
            <a:pPr marL="0" indent="0">
              <a:buNone/>
            </a:pPr>
            <a:r>
              <a:rPr lang="be-BY" sz="4000" dirty="0"/>
              <a:t>сее чары на з</a:t>
            </a:r>
            <a:r>
              <a:rPr lang="be-BY" sz="4000" u="sng" dirty="0"/>
              <a:t>..</a:t>
            </a:r>
            <a:r>
              <a:rPr lang="be-BY" sz="4000" dirty="0"/>
              <a:t>млі. </a:t>
            </a:r>
            <a:endParaRPr lang="ru-RU" sz="4000" dirty="0"/>
          </a:p>
          <a:p>
            <a:pPr marL="0" indent="0">
              <a:buNone/>
            </a:pPr>
            <a:r>
              <a:rPr lang="be-BY" sz="4000" dirty="0"/>
              <a:t>У </a:t>
            </a:r>
            <a:r>
              <a:rPr lang="be-BY" sz="4000" dirty="0" smtClean="0"/>
              <a:t>сінім небе </a:t>
            </a:r>
            <a:r>
              <a:rPr lang="be-BY" sz="4000" dirty="0"/>
              <a:t>хмарка </a:t>
            </a:r>
            <a:r>
              <a:rPr lang="be-BY" sz="4000" dirty="0" smtClean="0"/>
              <a:t>тае.</a:t>
            </a:r>
            <a:endParaRPr lang="be-BY" sz="4000" dirty="0"/>
          </a:p>
          <a:p>
            <a:pPr marL="0" indent="0">
              <a:buNone/>
            </a:pPr>
            <a:r>
              <a:rPr lang="be-BY" sz="4000" dirty="0"/>
              <a:t>Р</a:t>
            </a:r>
            <a:r>
              <a:rPr lang="be-BY" sz="4000" dirty="0" smtClean="0"/>
              <a:t>вуцца </a:t>
            </a:r>
            <a:r>
              <a:rPr lang="be-BY" sz="4000" b="1" dirty="0" smtClean="0"/>
              <a:t>ў </a:t>
            </a:r>
            <a:r>
              <a:rPr lang="be-BY" sz="4000" dirty="0"/>
              <a:t>вырай жура</a:t>
            </a:r>
            <a:r>
              <a:rPr lang="be-BY" sz="4000" b="1" dirty="0"/>
              <a:t>ў</a:t>
            </a:r>
            <a:r>
              <a:rPr lang="be-BY" sz="4000" dirty="0"/>
              <a:t>лі.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Картинка для детей лесовичок (26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400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Маршрут Водный маршрут &quot;Река Уборть&quot; | Marshryt.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r="14215"/>
          <a:stretch/>
        </p:blipFill>
        <p:spPr bwMode="auto">
          <a:xfrm>
            <a:off x="-22029" y="0"/>
            <a:ext cx="6477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7272" y="5701010"/>
            <a:ext cx="3466728" cy="1156990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Вадзянічок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Что задумал водяной?Сказка.&quot;Тайны леса-часть тридцать пятая.&quot; | Кинолента |  Яндекс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" b="97000" l="1341" r="100000">
                        <a14:foregroundMark x1="35419" y1="9083" x2="35419" y2="9083"/>
                        <a14:foregroundMark x1="47486" y1="8083" x2="47486" y2="8083"/>
                        <a14:foregroundMark x1="64358" y1="11667" x2="66034" y2="11917"/>
                        <a14:foregroundMark x1="93631" y1="63583" x2="93631" y2="63583"/>
                        <a14:foregroundMark x1="88492" y1="85167" x2="88492" y2="85167"/>
                        <a14:foregroundMark x1="70168" y1="91583" x2="70168" y2="91583"/>
                        <a14:foregroundMark x1="5810" y1="36333" x2="5810" y2="36333"/>
                        <a14:foregroundMark x1="13743" y1="66417" x2="13743" y2="66417"/>
                        <a14:foregroundMark x1="22682" y1="80250" x2="22682" y2="81833"/>
                        <a14:foregroundMark x1="29274" y1="92083" x2="29274" y2="92083"/>
                        <a14:foregroundMark x1="8603" y1="80500" x2="8603" y2="80500"/>
                        <a14:foregroundMark x1="17542" y1="71000" x2="17542" y2="71000"/>
                        <a14:foregroundMark x1="3352" y1="59167" x2="3352" y2="59167"/>
                        <a14:foregroundMark x1="14749" y1="56417" x2="14749" y2="56417"/>
                        <a14:foregroundMark x1="13073" y1="61500" x2="13073" y2="61500"/>
                        <a14:foregroundMark x1="92626" y1="76167" x2="92626" y2="76167"/>
                        <a14:foregroundMark x1="80894" y1="93917" x2="80894" y2="93917"/>
                        <a14:foregroundMark x1="58883" y1="95917" x2="58883" y2="95917"/>
                        <a14:foregroundMark x1="28156" y1="14917" x2="28156" y2="14917"/>
                        <a14:backgroundMark x1="14078" y1="21167" x2="14078" y2="21167"/>
                        <a14:backgroundMark x1="9274" y1="19417" x2="9274" y2="19417"/>
                        <a14:backgroundMark x1="6480" y1="23750" x2="6480" y2="23750"/>
                        <a14:backgroundMark x1="18883" y1="23250" x2="18883" y2="23250"/>
                        <a14:backgroundMark x1="13408" y1="16583" x2="13408" y2="16583"/>
                        <a14:backgroundMark x1="5475" y1="21667" x2="5475" y2="21667"/>
                        <a14:backgroundMark x1="14413" y1="25583" x2="14413" y2="25583"/>
                        <a14:backgroundMark x1="11285" y1="24250" x2="11285" y2="24250"/>
                        <a14:backgroundMark x1="16872" y1="6917" x2="16872" y2="6917"/>
                        <a14:backgroundMark x1="22682" y1="5667" x2="22682" y2="5667"/>
                        <a14:backgroundMark x1="7151" y1="11250" x2="7151" y2="11250"/>
                        <a14:backgroundMark x1="2346" y1="24917" x2="2346" y2="24917"/>
                        <a14:backgroundMark x1="7151" y1="28250" x2="7151" y2="28250"/>
                        <a14:backgroundMark x1="2346" y1="31833" x2="2346" y2="31833"/>
                        <a14:backgroundMark x1="4134" y1="38000" x2="4134" y2="38000"/>
                        <a14:backgroundMark x1="7486" y1="31833" x2="7486" y2="31833"/>
                        <a14:backgroundMark x1="20670" y1="10250" x2="20670" y2="10250"/>
                        <a14:backgroundMark x1="25475" y1="7167" x2="25475" y2="7167"/>
                        <a14:backgroundMark x1="33073" y1="5667" x2="33073" y2="5667"/>
                        <a14:backgroundMark x1="38547" y1="4833" x2="38547" y2="4833"/>
                        <a14:backgroundMark x1="19218" y1="16917" x2="19218" y2="16917"/>
                        <a14:backgroundMark x1="10279" y1="88333" x2="10279" y2="88333"/>
                        <a14:backgroundMark x1="16872" y1="92417" x2="16872" y2="92417"/>
                        <a14:backgroundMark x1="11955" y1="95000" x2="11955" y2="95000"/>
                        <a14:backgroundMark x1="22346" y1="94750" x2="22346" y2="94750"/>
                        <a14:backgroundMark x1="27486" y1="96083" x2="27486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005" r="2572" b="3032"/>
          <a:stretch/>
        </p:blipFill>
        <p:spPr bwMode="auto">
          <a:xfrm>
            <a:off x="5467090" y="764704"/>
            <a:ext cx="3704132" cy="517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Хмары</a:t>
            </a:r>
            <a:r>
              <a:rPr lang="ru-RU" dirty="0" smtClean="0"/>
              <a:t> </a:t>
            </a:r>
            <a:r>
              <a:rPr lang="ru-RU" dirty="0" err="1" smtClean="0"/>
              <a:t>зацягнулі</a:t>
            </a:r>
            <a:r>
              <a:rPr lang="ru-RU" dirty="0" smtClean="0"/>
              <a:t> </a:t>
            </a:r>
            <a:r>
              <a:rPr lang="ru-RU" dirty="0" err="1" smtClean="0"/>
              <a:t>ўсе</a:t>
            </a:r>
            <a:r>
              <a:rPr lang="ru-RU" dirty="0" smtClean="0"/>
              <a:t> неба.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773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зацягнулі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ўсё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неба.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1138" y="0"/>
            <a:ext cx="302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Практыкаванне</a:t>
            </a:r>
            <a:r>
              <a:rPr lang="ru-RU" sz="2000" b="1" dirty="0" smtClean="0"/>
              <a:t> 105, ст.68</a:t>
            </a:r>
            <a:endParaRPr lang="ru-RU" sz="2000" dirty="0"/>
          </a:p>
        </p:txBody>
      </p:sp>
      <p:pic>
        <p:nvPicPr>
          <p:cNvPr id="10" name="Picture 2" descr="Что задумал водяной?Сказка.&quot;Тайны леса-часть тридцать пятая.&quot; | Кинолента |  Яндекс Дзе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" b="97000" l="1341" r="100000">
                        <a14:foregroundMark x1="35419" y1="9083" x2="35419" y2="9083"/>
                        <a14:foregroundMark x1="47486" y1="8083" x2="47486" y2="8083"/>
                        <a14:foregroundMark x1="64358" y1="11667" x2="66034" y2="11917"/>
                        <a14:foregroundMark x1="93631" y1="63583" x2="93631" y2="63583"/>
                        <a14:foregroundMark x1="88492" y1="85167" x2="88492" y2="85167"/>
                        <a14:foregroundMark x1="70168" y1="91583" x2="70168" y2="91583"/>
                        <a14:foregroundMark x1="5810" y1="36333" x2="5810" y2="36333"/>
                        <a14:foregroundMark x1="13743" y1="66417" x2="13743" y2="66417"/>
                        <a14:foregroundMark x1="22682" y1="80250" x2="22682" y2="81833"/>
                        <a14:foregroundMark x1="29274" y1="92083" x2="29274" y2="92083"/>
                        <a14:foregroundMark x1="8603" y1="80500" x2="8603" y2="80500"/>
                        <a14:foregroundMark x1="17542" y1="71000" x2="17542" y2="71000"/>
                        <a14:foregroundMark x1="3352" y1="59167" x2="3352" y2="59167"/>
                        <a14:foregroundMark x1="14749" y1="56417" x2="14749" y2="56417"/>
                        <a14:foregroundMark x1="13073" y1="61500" x2="13073" y2="61500"/>
                        <a14:foregroundMark x1="92626" y1="76167" x2="92626" y2="76167"/>
                        <a14:foregroundMark x1="80894" y1="93917" x2="80894" y2="93917"/>
                        <a14:foregroundMark x1="58883" y1="95917" x2="58883" y2="95917"/>
                        <a14:foregroundMark x1="28156" y1="14917" x2="28156" y2="14917"/>
                        <a14:backgroundMark x1="14078" y1="21167" x2="14078" y2="21167"/>
                        <a14:backgroundMark x1="9274" y1="19417" x2="9274" y2="19417"/>
                        <a14:backgroundMark x1="6480" y1="23750" x2="6480" y2="23750"/>
                        <a14:backgroundMark x1="18883" y1="23250" x2="18883" y2="23250"/>
                        <a14:backgroundMark x1="13408" y1="16583" x2="13408" y2="16583"/>
                        <a14:backgroundMark x1="5475" y1="21667" x2="5475" y2="21667"/>
                        <a14:backgroundMark x1="14413" y1="25583" x2="14413" y2="25583"/>
                        <a14:backgroundMark x1="11285" y1="24250" x2="11285" y2="24250"/>
                        <a14:backgroundMark x1="16872" y1="6917" x2="16872" y2="6917"/>
                        <a14:backgroundMark x1="22682" y1="5667" x2="22682" y2="5667"/>
                        <a14:backgroundMark x1="7151" y1="11250" x2="7151" y2="11250"/>
                        <a14:backgroundMark x1="2346" y1="24917" x2="2346" y2="24917"/>
                        <a14:backgroundMark x1="7151" y1="28250" x2="7151" y2="28250"/>
                        <a14:backgroundMark x1="2346" y1="31833" x2="2346" y2="31833"/>
                        <a14:backgroundMark x1="4134" y1="38000" x2="4134" y2="38000"/>
                        <a14:backgroundMark x1="7486" y1="31833" x2="7486" y2="31833"/>
                        <a14:backgroundMark x1="20670" y1="10250" x2="20670" y2="10250"/>
                        <a14:backgroundMark x1="25475" y1="7167" x2="25475" y2="7167"/>
                        <a14:backgroundMark x1="33073" y1="5667" x2="33073" y2="5667"/>
                        <a14:backgroundMark x1="38547" y1="4833" x2="38547" y2="4833"/>
                        <a14:backgroundMark x1="19218" y1="16917" x2="19218" y2="16917"/>
                        <a14:backgroundMark x1="10279" y1="88333" x2="10279" y2="88333"/>
                        <a14:backgroundMark x1="16872" y1="92417" x2="16872" y2="92417"/>
                        <a14:backgroundMark x1="11955" y1="95000" x2="11955" y2="95000"/>
                        <a14:backgroundMark x1="22346" y1="94750" x2="22346" y2="94750"/>
                        <a14:backgroundMark x1="27486" y1="96083" x2="27486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005" r="2572" b="3032"/>
          <a:stretch/>
        </p:blipFill>
        <p:spPr bwMode="auto">
          <a:xfrm>
            <a:off x="6084168" y="2924944"/>
            <a:ext cx="2699792" cy="3775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Тучи над рекой | Фотограф Александр Шатохин | Фото № 581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20166" b="9469"/>
          <a:stretch/>
        </p:blipFill>
        <p:spPr bwMode="auto">
          <a:xfrm>
            <a:off x="323528" y="2276872"/>
            <a:ext cx="546592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Падзьмуў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халодны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…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1138" y="0"/>
            <a:ext cx="302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Практыкаванне</a:t>
            </a:r>
            <a:r>
              <a:rPr lang="ru-RU" sz="2000" b="1" dirty="0" smtClean="0"/>
              <a:t> 105, ст.68</a:t>
            </a:r>
            <a:endParaRPr lang="ru-RU" sz="2000" dirty="0"/>
          </a:p>
        </p:txBody>
      </p:sp>
      <p:pic>
        <p:nvPicPr>
          <p:cNvPr id="5122" name="Picture 2" descr="На Оренбуржье надвигается штормовой ветер - Новости Оренбурга и  Оренбургской области на РИА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25410" b="8772"/>
          <a:stretch/>
        </p:blipFill>
        <p:spPr bwMode="auto">
          <a:xfrm>
            <a:off x="3347865" y="1412776"/>
            <a:ext cx="5452624" cy="53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Что задумал водяной?Сказка.&quot;Тайны леса-часть тридцать пятая.&quot; | Кинолента |  Яндекс Дзе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" b="97000" l="1341" r="100000">
                        <a14:foregroundMark x1="35419" y1="9083" x2="35419" y2="9083"/>
                        <a14:foregroundMark x1="47486" y1="8083" x2="47486" y2="8083"/>
                        <a14:foregroundMark x1="64358" y1="11667" x2="66034" y2="11917"/>
                        <a14:foregroundMark x1="93631" y1="63583" x2="93631" y2="63583"/>
                        <a14:foregroundMark x1="88492" y1="85167" x2="88492" y2="85167"/>
                        <a14:foregroundMark x1="70168" y1="91583" x2="70168" y2="91583"/>
                        <a14:foregroundMark x1="5810" y1="36333" x2="5810" y2="36333"/>
                        <a14:foregroundMark x1="13743" y1="66417" x2="13743" y2="66417"/>
                        <a14:foregroundMark x1="22682" y1="80250" x2="22682" y2="81833"/>
                        <a14:foregroundMark x1="29274" y1="92083" x2="29274" y2="92083"/>
                        <a14:foregroundMark x1="8603" y1="80500" x2="8603" y2="80500"/>
                        <a14:foregroundMark x1="17542" y1="71000" x2="17542" y2="71000"/>
                        <a14:foregroundMark x1="3352" y1="59167" x2="3352" y2="59167"/>
                        <a14:foregroundMark x1="14749" y1="56417" x2="14749" y2="56417"/>
                        <a14:foregroundMark x1="13073" y1="61500" x2="13073" y2="61500"/>
                        <a14:foregroundMark x1="92626" y1="76167" x2="92626" y2="76167"/>
                        <a14:foregroundMark x1="80894" y1="93917" x2="80894" y2="93917"/>
                        <a14:foregroundMark x1="58883" y1="95917" x2="58883" y2="95917"/>
                        <a14:foregroundMark x1="28156" y1="14917" x2="28156" y2="14917"/>
                        <a14:backgroundMark x1="14078" y1="21167" x2="14078" y2="21167"/>
                        <a14:backgroundMark x1="9274" y1="19417" x2="9274" y2="19417"/>
                        <a14:backgroundMark x1="6480" y1="23750" x2="6480" y2="23750"/>
                        <a14:backgroundMark x1="18883" y1="23250" x2="18883" y2="23250"/>
                        <a14:backgroundMark x1="13408" y1="16583" x2="13408" y2="16583"/>
                        <a14:backgroundMark x1="5475" y1="21667" x2="5475" y2="21667"/>
                        <a14:backgroundMark x1="14413" y1="25583" x2="14413" y2="25583"/>
                        <a14:backgroundMark x1="11285" y1="24250" x2="11285" y2="24250"/>
                        <a14:backgroundMark x1="16872" y1="6917" x2="16872" y2="6917"/>
                        <a14:backgroundMark x1="22682" y1="5667" x2="22682" y2="5667"/>
                        <a14:backgroundMark x1="7151" y1="11250" x2="7151" y2="11250"/>
                        <a14:backgroundMark x1="2346" y1="24917" x2="2346" y2="24917"/>
                        <a14:backgroundMark x1="7151" y1="28250" x2="7151" y2="28250"/>
                        <a14:backgroundMark x1="2346" y1="31833" x2="2346" y2="31833"/>
                        <a14:backgroundMark x1="4134" y1="38000" x2="4134" y2="38000"/>
                        <a14:backgroundMark x1="7486" y1="31833" x2="7486" y2="31833"/>
                        <a14:backgroundMark x1="20670" y1="10250" x2="20670" y2="10250"/>
                        <a14:backgroundMark x1="25475" y1="7167" x2="25475" y2="7167"/>
                        <a14:backgroundMark x1="33073" y1="5667" x2="33073" y2="5667"/>
                        <a14:backgroundMark x1="38547" y1="4833" x2="38547" y2="4833"/>
                        <a14:backgroundMark x1="19218" y1="16917" x2="19218" y2="16917"/>
                        <a14:backgroundMark x1="10279" y1="88333" x2="10279" y2="88333"/>
                        <a14:backgroundMark x1="16872" y1="92417" x2="16872" y2="92417"/>
                        <a14:backgroundMark x1="11955" y1="95000" x2="11955" y2="95000"/>
                        <a14:backgroundMark x1="22346" y1="94750" x2="22346" y2="94750"/>
                        <a14:backgroundMark x1="27486" y1="96083" x2="27486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005" r="2572" b="3032"/>
          <a:stretch/>
        </p:blipFill>
        <p:spPr bwMode="auto">
          <a:xfrm flipH="1">
            <a:off x="323528" y="2924944"/>
            <a:ext cx="2677571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Забліскалі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яркія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… .</a:t>
            </a:r>
          </a:p>
          <a:p>
            <a:pPr>
              <a:buNone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1138" y="0"/>
            <a:ext cx="302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Практыкаванне</a:t>
            </a:r>
            <a:r>
              <a:rPr lang="ru-RU" sz="2000" b="1" dirty="0" smtClean="0"/>
              <a:t> 105, ст.68</a:t>
            </a:r>
            <a:endParaRPr lang="ru-RU" sz="2000" dirty="0"/>
          </a:p>
        </p:txBody>
      </p:sp>
      <p:pic>
        <p:nvPicPr>
          <p:cNvPr id="9" name="Picture 2" descr="Что задумал водяной?Сказка.&quot;Тайны леса-часть тридцать пятая.&quot; | Кинолента |  Яндекс Дзе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" b="97000" l="1341" r="100000">
                        <a14:foregroundMark x1="35419" y1="9083" x2="35419" y2="9083"/>
                        <a14:foregroundMark x1="47486" y1="8083" x2="47486" y2="8083"/>
                        <a14:foregroundMark x1="64358" y1="11667" x2="66034" y2="11917"/>
                        <a14:foregroundMark x1="93631" y1="63583" x2="93631" y2="63583"/>
                        <a14:foregroundMark x1="88492" y1="85167" x2="88492" y2="85167"/>
                        <a14:foregroundMark x1="70168" y1="91583" x2="70168" y2="91583"/>
                        <a14:foregroundMark x1="5810" y1="36333" x2="5810" y2="36333"/>
                        <a14:foregroundMark x1="13743" y1="66417" x2="13743" y2="66417"/>
                        <a14:foregroundMark x1="22682" y1="80250" x2="22682" y2="81833"/>
                        <a14:foregroundMark x1="29274" y1="92083" x2="29274" y2="92083"/>
                        <a14:foregroundMark x1="8603" y1="80500" x2="8603" y2="80500"/>
                        <a14:foregroundMark x1="17542" y1="71000" x2="17542" y2="71000"/>
                        <a14:foregroundMark x1="3352" y1="59167" x2="3352" y2="59167"/>
                        <a14:foregroundMark x1="14749" y1="56417" x2="14749" y2="56417"/>
                        <a14:foregroundMark x1="13073" y1="61500" x2="13073" y2="61500"/>
                        <a14:foregroundMark x1="92626" y1="76167" x2="92626" y2="76167"/>
                        <a14:foregroundMark x1="80894" y1="93917" x2="80894" y2="93917"/>
                        <a14:foregroundMark x1="58883" y1="95917" x2="58883" y2="95917"/>
                        <a14:foregroundMark x1="28156" y1="14917" x2="28156" y2="14917"/>
                        <a14:backgroundMark x1="14078" y1="21167" x2="14078" y2="21167"/>
                        <a14:backgroundMark x1="9274" y1="19417" x2="9274" y2="19417"/>
                        <a14:backgroundMark x1="6480" y1="23750" x2="6480" y2="23750"/>
                        <a14:backgroundMark x1="18883" y1="23250" x2="18883" y2="23250"/>
                        <a14:backgroundMark x1="13408" y1="16583" x2="13408" y2="16583"/>
                        <a14:backgroundMark x1="5475" y1="21667" x2="5475" y2="21667"/>
                        <a14:backgroundMark x1="14413" y1="25583" x2="14413" y2="25583"/>
                        <a14:backgroundMark x1="11285" y1="24250" x2="11285" y2="24250"/>
                        <a14:backgroundMark x1="16872" y1="6917" x2="16872" y2="6917"/>
                        <a14:backgroundMark x1="22682" y1="5667" x2="22682" y2="5667"/>
                        <a14:backgroundMark x1="7151" y1="11250" x2="7151" y2="11250"/>
                        <a14:backgroundMark x1="2346" y1="24917" x2="2346" y2="24917"/>
                        <a14:backgroundMark x1="7151" y1="28250" x2="7151" y2="28250"/>
                        <a14:backgroundMark x1="2346" y1="31833" x2="2346" y2="31833"/>
                        <a14:backgroundMark x1="4134" y1="38000" x2="4134" y2="38000"/>
                        <a14:backgroundMark x1="7486" y1="31833" x2="7486" y2="31833"/>
                        <a14:backgroundMark x1="20670" y1="10250" x2="20670" y2="10250"/>
                        <a14:backgroundMark x1="25475" y1="7167" x2="25475" y2="7167"/>
                        <a14:backgroundMark x1="33073" y1="5667" x2="33073" y2="5667"/>
                        <a14:backgroundMark x1="38547" y1="4833" x2="38547" y2="4833"/>
                        <a14:backgroundMark x1="19218" y1="16917" x2="19218" y2="16917"/>
                        <a14:backgroundMark x1="10279" y1="88333" x2="10279" y2="88333"/>
                        <a14:backgroundMark x1="16872" y1="92417" x2="16872" y2="92417"/>
                        <a14:backgroundMark x1="11955" y1="95000" x2="11955" y2="95000"/>
                        <a14:backgroundMark x1="22346" y1="94750" x2="22346" y2="94750"/>
                        <a14:backgroundMark x1="27486" y1="96083" x2="27486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005" r="2572" b="3032"/>
          <a:stretch/>
        </p:blipFill>
        <p:spPr bwMode="auto">
          <a:xfrm>
            <a:off x="6300192" y="2852936"/>
            <a:ext cx="2699792" cy="3775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В ООН утвердили новые рекорды длины молнии и ее продолжительности – Москва  24, 25.06.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9355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Грымнуў</a:t>
            </a:r>
            <a:r>
              <a:rPr lang="ru-RU" sz="5400" b="1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 … 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1138" y="0"/>
            <a:ext cx="302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Практыкаванне</a:t>
            </a:r>
            <a:r>
              <a:rPr lang="ru-RU" sz="2000" b="1" dirty="0" smtClean="0"/>
              <a:t> 105, ст.68</a:t>
            </a:r>
            <a:endParaRPr lang="ru-RU" sz="2000" dirty="0"/>
          </a:p>
        </p:txBody>
      </p:sp>
      <p:pic>
        <p:nvPicPr>
          <p:cNvPr id="9" name="Picture 2" descr="Что задумал водяной?Сказка.&quot;Тайны леса-часть тридцать пятая.&quot; | Кинолента |  Яндекс Дзе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" b="97000" l="1341" r="100000">
                        <a14:foregroundMark x1="35419" y1="9083" x2="35419" y2="9083"/>
                        <a14:foregroundMark x1="47486" y1="8083" x2="47486" y2="8083"/>
                        <a14:foregroundMark x1="64358" y1="11667" x2="66034" y2="11917"/>
                        <a14:foregroundMark x1="93631" y1="63583" x2="93631" y2="63583"/>
                        <a14:foregroundMark x1="88492" y1="85167" x2="88492" y2="85167"/>
                        <a14:foregroundMark x1="70168" y1="91583" x2="70168" y2="91583"/>
                        <a14:foregroundMark x1="5810" y1="36333" x2="5810" y2="36333"/>
                        <a14:foregroundMark x1="13743" y1="66417" x2="13743" y2="66417"/>
                        <a14:foregroundMark x1="22682" y1="80250" x2="22682" y2="81833"/>
                        <a14:foregroundMark x1="29274" y1="92083" x2="29274" y2="92083"/>
                        <a14:foregroundMark x1="8603" y1="80500" x2="8603" y2="80500"/>
                        <a14:foregroundMark x1="17542" y1="71000" x2="17542" y2="71000"/>
                        <a14:foregroundMark x1="3352" y1="59167" x2="3352" y2="59167"/>
                        <a14:foregroundMark x1="14749" y1="56417" x2="14749" y2="56417"/>
                        <a14:foregroundMark x1="13073" y1="61500" x2="13073" y2="61500"/>
                        <a14:foregroundMark x1="92626" y1="76167" x2="92626" y2="76167"/>
                        <a14:foregroundMark x1="80894" y1="93917" x2="80894" y2="93917"/>
                        <a14:foregroundMark x1="58883" y1="95917" x2="58883" y2="95917"/>
                        <a14:foregroundMark x1="28156" y1="14917" x2="28156" y2="14917"/>
                        <a14:backgroundMark x1="14078" y1="21167" x2="14078" y2="21167"/>
                        <a14:backgroundMark x1="9274" y1="19417" x2="9274" y2="19417"/>
                        <a14:backgroundMark x1="6480" y1="23750" x2="6480" y2="23750"/>
                        <a14:backgroundMark x1="18883" y1="23250" x2="18883" y2="23250"/>
                        <a14:backgroundMark x1="13408" y1="16583" x2="13408" y2="16583"/>
                        <a14:backgroundMark x1="5475" y1="21667" x2="5475" y2="21667"/>
                        <a14:backgroundMark x1="14413" y1="25583" x2="14413" y2="25583"/>
                        <a14:backgroundMark x1="11285" y1="24250" x2="11285" y2="24250"/>
                        <a14:backgroundMark x1="16872" y1="6917" x2="16872" y2="6917"/>
                        <a14:backgroundMark x1="22682" y1="5667" x2="22682" y2="5667"/>
                        <a14:backgroundMark x1="7151" y1="11250" x2="7151" y2="11250"/>
                        <a14:backgroundMark x1="2346" y1="24917" x2="2346" y2="24917"/>
                        <a14:backgroundMark x1="7151" y1="28250" x2="7151" y2="28250"/>
                        <a14:backgroundMark x1="2346" y1="31833" x2="2346" y2="31833"/>
                        <a14:backgroundMark x1="4134" y1="38000" x2="4134" y2="38000"/>
                        <a14:backgroundMark x1="7486" y1="31833" x2="7486" y2="31833"/>
                        <a14:backgroundMark x1="20670" y1="10250" x2="20670" y2="10250"/>
                        <a14:backgroundMark x1="25475" y1="7167" x2="25475" y2="7167"/>
                        <a14:backgroundMark x1="33073" y1="5667" x2="33073" y2="5667"/>
                        <a14:backgroundMark x1="38547" y1="4833" x2="38547" y2="4833"/>
                        <a14:backgroundMark x1="19218" y1="16917" x2="19218" y2="16917"/>
                        <a14:backgroundMark x1="10279" y1="88333" x2="10279" y2="88333"/>
                        <a14:backgroundMark x1="16872" y1="92417" x2="16872" y2="92417"/>
                        <a14:backgroundMark x1="11955" y1="95000" x2="11955" y2="95000"/>
                        <a14:backgroundMark x1="22346" y1="94750" x2="22346" y2="94750"/>
                        <a14:backgroundMark x1="27486" y1="96083" x2="27486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005" r="2572" b="3032"/>
          <a:stretch/>
        </p:blipFill>
        <p:spPr bwMode="auto">
          <a:xfrm flipH="1">
            <a:off x="323528" y="2924944"/>
            <a:ext cx="2677571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 чему снится гром и гроз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24451"/>
          <a:stretch/>
        </p:blipFill>
        <p:spPr bwMode="auto">
          <a:xfrm>
            <a:off x="3491880" y="1844824"/>
            <a:ext cx="5478215" cy="45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зямлю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паліў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…  .</a:t>
            </a:r>
          </a:p>
          <a:p>
            <a:pPr>
              <a:buNone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1138" y="0"/>
            <a:ext cx="3028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Практыкаванне</a:t>
            </a:r>
            <a:r>
              <a:rPr lang="ru-RU" sz="2000" b="1" dirty="0" smtClean="0"/>
              <a:t> 105, ст.68</a:t>
            </a:r>
            <a:endParaRPr lang="ru-RU" sz="2000" dirty="0"/>
          </a:p>
        </p:txBody>
      </p:sp>
      <p:pic>
        <p:nvPicPr>
          <p:cNvPr id="9" name="Picture 2" descr="Что задумал водяной?Сказка.&quot;Тайны леса-часть тридцать пятая.&quot; | Кинолента |  Яндекс Дзе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" b="97000" l="1341" r="100000">
                        <a14:foregroundMark x1="35419" y1="9083" x2="35419" y2="9083"/>
                        <a14:foregroundMark x1="47486" y1="8083" x2="47486" y2="8083"/>
                        <a14:foregroundMark x1="64358" y1="11667" x2="66034" y2="11917"/>
                        <a14:foregroundMark x1="93631" y1="63583" x2="93631" y2="63583"/>
                        <a14:foregroundMark x1="88492" y1="85167" x2="88492" y2="85167"/>
                        <a14:foregroundMark x1="70168" y1="91583" x2="70168" y2="91583"/>
                        <a14:foregroundMark x1="5810" y1="36333" x2="5810" y2="36333"/>
                        <a14:foregroundMark x1="13743" y1="66417" x2="13743" y2="66417"/>
                        <a14:foregroundMark x1="22682" y1="80250" x2="22682" y2="81833"/>
                        <a14:foregroundMark x1="29274" y1="92083" x2="29274" y2="92083"/>
                        <a14:foregroundMark x1="8603" y1="80500" x2="8603" y2="80500"/>
                        <a14:foregroundMark x1="17542" y1="71000" x2="17542" y2="71000"/>
                        <a14:foregroundMark x1="3352" y1="59167" x2="3352" y2="59167"/>
                        <a14:foregroundMark x1="14749" y1="56417" x2="14749" y2="56417"/>
                        <a14:foregroundMark x1="13073" y1="61500" x2="13073" y2="61500"/>
                        <a14:foregroundMark x1="92626" y1="76167" x2="92626" y2="76167"/>
                        <a14:foregroundMark x1="80894" y1="93917" x2="80894" y2="93917"/>
                        <a14:foregroundMark x1="58883" y1="95917" x2="58883" y2="95917"/>
                        <a14:foregroundMark x1="28156" y1="14917" x2="28156" y2="14917"/>
                        <a14:backgroundMark x1="14078" y1="21167" x2="14078" y2="21167"/>
                        <a14:backgroundMark x1="9274" y1="19417" x2="9274" y2="19417"/>
                        <a14:backgroundMark x1="6480" y1="23750" x2="6480" y2="23750"/>
                        <a14:backgroundMark x1="18883" y1="23250" x2="18883" y2="23250"/>
                        <a14:backgroundMark x1="13408" y1="16583" x2="13408" y2="16583"/>
                        <a14:backgroundMark x1="5475" y1="21667" x2="5475" y2="21667"/>
                        <a14:backgroundMark x1="14413" y1="25583" x2="14413" y2="25583"/>
                        <a14:backgroundMark x1="11285" y1="24250" x2="11285" y2="24250"/>
                        <a14:backgroundMark x1="16872" y1="6917" x2="16872" y2="6917"/>
                        <a14:backgroundMark x1="22682" y1="5667" x2="22682" y2="5667"/>
                        <a14:backgroundMark x1="7151" y1="11250" x2="7151" y2="11250"/>
                        <a14:backgroundMark x1="2346" y1="24917" x2="2346" y2="24917"/>
                        <a14:backgroundMark x1="7151" y1="28250" x2="7151" y2="28250"/>
                        <a14:backgroundMark x1="2346" y1="31833" x2="2346" y2="31833"/>
                        <a14:backgroundMark x1="4134" y1="38000" x2="4134" y2="38000"/>
                        <a14:backgroundMark x1="7486" y1="31833" x2="7486" y2="31833"/>
                        <a14:backgroundMark x1="20670" y1="10250" x2="20670" y2="10250"/>
                        <a14:backgroundMark x1="25475" y1="7167" x2="25475" y2="7167"/>
                        <a14:backgroundMark x1="33073" y1="5667" x2="33073" y2="5667"/>
                        <a14:backgroundMark x1="38547" y1="4833" x2="38547" y2="4833"/>
                        <a14:backgroundMark x1="19218" y1="16917" x2="19218" y2="16917"/>
                        <a14:backgroundMark x1="10279" y1="88333" x2="10279" y2="88333"/>
                        <a14:backgroundMark x1="16872" y1="92417" x2="16872" y2="92417"/>
                        <a14:backgroundMark x1="11955" y1="95000" x2="11955" y2="95000"/>
                        <a14:backgroundMark x1="22346" y1="94750" x2="22346" y2="94750"/>
                        <a14:backgroundMark x1="27486" y1="96083" x2="27486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5005" r="2572" b="3032"/>
          <a:stretch/>
        </p:blipFill>
        <p:spPr bwMode="auto">
          <a:xfrm>
            <a:off x="6300192" y="2852936"/>
            <a:ext cx="2699792" cy="3775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Гиф анимация Весенний дождь с грозой над рек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995767" cy="44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луг, цветочный луг, цветы, цветение, сорняк, летом, в начале лета, начало  лета, летний луг, природа, пейзаж | Pik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1013"/>
          <a:stretch/>
        </p:blipFill>
        <p:spPr bwMode="auto">
          <a:xfrm>
            <a:off x="0" y="0"/>
            <a:ext cx="9144000" cy="68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5999214"/>
            <a:ext cx="311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Лугавічок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4788024" cy="1080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Фізкультхвілінка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222" name="Picture 6" descr="Картинка для детей лесовичок (26 фото) 🔥 Прикольные картинки и юм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5876" r="14924" b="5961"/>
          <a:stretch/>
        </p:blipFill>
        <p:spPr bwMode="auto">
          <a:xfrm>
            <a:off x="5508104" y="1844824"/>
            <a:ext cx="352908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для детей лесовичок (26 фото) 🔥 Прикольные картинки и юм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5876" r="14924" b="5961"/>
          <a:stretch/>
        </p:blipFill>
        <p:spPr bwMode="auto">
          <a:xfrm>
            <a:off x="5220072" y="1988839"/>
            <a:ext cx="3855638" cy="45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08720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e-B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Устаньце, дзеткі, усміхніцеся,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e-BY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Зямлі </a:t>
            </a:r>
            <a:r>
              <a:rPr lang="be-B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нашай пакланіцеся 	</a:t>
            </a:r>
            <a:endParaRPr lang="be-BY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e-BY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be-B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шчаслівы дзень учарашні</a:t>
            </a:r>
            <a:r>
              <a:rPr lang="be-BY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be-BY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e-B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Усе да сонца пацягніцеся, 	</a:t>
            </a:r>
            <a:endParaRPr lang="be-BY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Улева, управа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нахіліцеся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e-B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Верацёнцам </a:t>
            </a:r>
            <a:r>
              <a:rPr lang="be-BY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пакруціцеся.</a:t>
            </a:r>
          </a:p>
          <a:p>
            <a:endParaRPr lang="be-BY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прысядзьце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два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прысядзьце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e-BY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be-B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парты ціха сядзьце.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7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65304" y="5817021"/>
            <a:ext cx="3178696" cy="10409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Дамавічок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Картина пейзаж Домик в деревне подарок учителю воспитателю лето зелень –  заказать на Ярмарке Мастеров – 7IF7PRU | Картины, Югор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8626"/>
          <a:stretch/>
        </p:blipFill>
        <p:spPr bwMode="auto">
          <a:xfrm>
            <a:off x="179512" y="620688"/>
            <a:ext cx="5939224" cy="58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Домовичок (Наталья Ключко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55136"/>
            <a:ext cx="3434333" cy="37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gnette.wikia.nocookie.net/pogod/images/9/99/%D0%A1%D0%BE%D0%BB%D0%BD%D0%B5%D1%87%D0%BD%D1%8B%D0%B9_%D0%B7%D0%B0%D0%B9%D1%87%D0%B8%D0%BA_-_%D0%93%D0%BB%D0%B0%D0%B2%D0%BD%D0%BE%D0%B5_%D0%A4%D0%BE%D1%82%D0%BE.jpg/revision/latest?cb=20170724130043&amp;path-prefix=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8" b="3397"/>
          <a:stretch/>
        </p:blipFill>
        <p:spPr bwMode="auto">
          <a:xfrm>
            <a:off x="1691680" y="764704"/>
            <a:ext cx="5760640" cy="53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7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5008" y="332656"/>
            <a:ext cx="8928992" cy="3600400"/>
          </a:xfrm>
          <a:prstGeom prst="cloudCallout">
            <a:avLst>
              <a:gd name="adj1" fmla="val -22958"/>
              <a:gd name="adj2" fmla="val 696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844824"/>
            <a:ext cx="892899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2600" dirty="0">
                <a:latin typeface="Arial Black" panose="020B0A04020102020204" pitchFamily="34" charset="0"/>
              </a:rPr>
              <a:t>К</a:t>
            </a:r>
            <a:r>
              <a:rPr lang="be-BY" sz="2600" dirty="0" smtClean="0">
                <a:latin typeface="Arial Black" panose="020B0A04020102020204" pitchFamily="34" charset="0"/>
              </a:rPr>
              <a:t>урачка</a:t>
            </a:r>
            <a:r>
              <a:rPr lang="be-BY" sz="2600" dirty="0">
                <a:latin typeface="Arial Black" panose="020B0A04020102020204" pitchFamily="34" charset="0"/>
              </a:rPr>
              <a:t>, зярнятку, па, збірае, бывае, сытая, і.</a:t>
            </a:r>
            <a:endParaRPr lang="ru-RU" sz="26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Домовичок (Наталья Ключко) / Стих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2375600" cy="25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4767" y="620688"/>
            <a:ext cx="482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Праверце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сябе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852936"/>
            <a:ext cx="8064896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палянцы раслі магутныя дубы.</a:t>
            </a:r>
          </a:p>
          <a:p>
            <a:pPr algn="just">
              <a:lnSpc>
                <a:spcPct val="150000"/>
              </a:lnSpc>
            </a:pPr>
            <a:r>
              <a:rPr lang="be-BY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Дрэвы шумелі ад ветру.</a:t>
            </a:r>
          </a:p>
          <a:p>
            <a:pPr algn="just">
              <a:lnSpc>
                <a:spcPct val="150000"/>
              </a:lnSpc>
            </a:pPr>
            <a:r>
              <a:rPr lang="be-BY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зямлю падалі спелыя жалуды.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6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Дамашняе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заданне</a:t>
            </a:r>
            <a:endParaRPr lang="ru-RU" sz="5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933056"/>
            <a:ext cx="8229600" cy="792087"/>
          </a:xfr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400" b="1" i="1" dirty="0" smtClean="0"/>
              <a:t>Пр. 109, </a:t>
            </a:r>
            <a:r>
              <a:rPr lang="ru-RU" sz="4400" b="1" i="1" dirty="0" err="1" smtClean="0"/>
              <a:t>правіла</a:t>
            </a:r>
            <a:r>
              <a:rPr lang="ru-RU" sz="4400" b="1" i="1" dirty="0" smtClean="0"/>
              <a:t> на ст.68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395536" y="0"/>
            <a:ext cx="2051720" cy="2187570"/>
          </a:xfrm>
          <a:prstGeom prst="rect">
            <a:avLst/>
          </a:prstGeom>
          <a:noFill/>
        </p:spPr>
      </p:pic>
      <p:pic>
        <p:nvPicPr>
          <p:cNvPr id="7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2555776" y="365"/>
            <a:ext cx="2051720" cy="2187570"/>
          </a:xfrm>
          <a:prstGeom prst="rect">
            <a:avLst/>
          </a:prstGeom>
          <a:noFill/>
        </p:spPr>
      </p:pic>
      <p:pic>
        <p:nvPicPr>
          <p:cNvPr id="8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4716016" y="-6329"/>
            <a:ext cx="2051720" cy="2187570"/>
          </a:xfrm>
          <a:prstGeom prst="rect">
            <a:avLst/>
          </a:prstGeom>
          <a:noFill/>
        </p:spPr>
      </p:pic>
      <p:pic>
        <p:nvPicPr>
          <p:cNvPr id="9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6876256" y="0"/>
            <a:ext cx="2051720" cy="218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/>
          </a:bodyPr>
          <a:lstStyle/>
          <a:p>
            <a:r>
              <a:rPr lang="be-BY" sz="6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Дзякуй за працу!</a:t>
            </a:r>
            <a:endParaRPr lang="ru-RU" sz="66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294" name="Picture 6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762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socwall.com/images/wallpapers/37699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2448" cy="46805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люблю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падарожжа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якім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зраўняцца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Вандроўка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любыя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Таўрыды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казачныя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краявіды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вандроўка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сёлы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мой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шырокі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вясёлы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Бясконцыя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нівы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дубровы –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маю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беларускую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родную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якая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Усімі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вясёлкамі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ззяе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Смалістымі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пахне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лясамі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Жывымі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звініць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галасамі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колькі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яшчэ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адкрыта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Адценняў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ёй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блакіту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Патрэбных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паэтам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Каштоўнай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руды,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самацветаў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be-BY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be-BY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be-BY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М.Танк</a:t>
            </a:r>
            <a:r>
              <a:rPr lang="be-BY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376238" algn="just">
              <a:buNone/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 –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гэта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адно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некалькі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слоў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выражаюць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44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0" y="0"/>
            <a:ext cx="2051720" cy="2187570"/>
          </a:xfrm>
          <a:prstGeom prst="rect">
            <a:avLst/>
          </a:prstGeom>
          <a:noFill/>
        </p:spPr>
      </p:pic>
      <p:pic>
        <p:nvPicPr>
          <p:cNvPr id="8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2051720" y="0"/>
            <a:ext cx="2051720" cy="2187570"/>
          </a:xfrm>
          <a:prstGeom prst="rect">
            <a:avLst/>
          </a:prstGeom>
          <a:noFill/>
        </p:spPr>
      </p:pic>
      <p:pic>
        <p:nvPicPr>
          <p:cNvPr id="9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4139952" y="0"/>
            <a:ext cx="2051720" cy="2187570"/>
          </a:xfrm>
          <a:prstGeom prst="rect">
            <a:avLst/>
          </a:prstGeom>
          <a:noFill/>
        </p:spPr>
      </p:pic>
      <p:pic>
        <p:nvPicPr>
          <p:cNvPr id="10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6156176" y="0"/>
            <a:ext cx="2051720" cy="2187570"/>
          </a:xfrm>
          <a:prstGeom prst="rect">
            <a:avLst/>
          </a:prstGeom>
          <a:noFill/>
        </p:spPr>
      </p:pic>
      <p:pic>
        <p:nvPicPr>
          <p:cNvPr id="11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 rotWithShape="1">
          <a:blip r:embed="rId2" cstate="print"/>
          <a:srcRect r="52701" b="25095"/>
          <a:stretch/>
        </p:blipFill>
        <p:spPr bwMode="auto">
          <a:xfrm>
            <a:off x="8118140" y="0"/>
            <a:ext cx="970442" cy="218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435280" cy="3489251"/>
          </a:xfrm>
        </p:spPr>
        <p:txBody>
          <a:bodyPr>
            <a:normAutofit/>
          </a:bodyPr>
          <a:lstStyle/>
          <a:p>
            <a:pPr marL="0" indent="376238" algn="just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Сказ, у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якім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паведамляецца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падзеі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з’явы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называецца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 .</a:t>
            </a:r>
          </a:p>
        </p:txBody>
      </p:sp>
      <p:pic>
        <p:nvPicPr>
          <p:cNvPr id="10244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0" y="0"/>
            <a:ext cx="2051720" cy="2187570"/>
          </a:xfrm>
          <a:prstGeom prst="rect">
            <a:avLst/>
          </a:prstGeom>
          <a:noFill/>
        </p:spPr>
      </p:pic>
      <p:pic>
        <p:nvPicPr>
          <p:cNvPr id="8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2051720" y="0"/>
            <a:ext cx="2051720" cy="2187570"/>
          </a:xfrm>
          <a:prstGeom prst="rect">
            <a:avLst/>
          </a:prstGeom>
          <a:noFill/>
        </p:spPr>
      </p:pic>
      <p:pic>
        <p:nvPicPr>
          <p:cNvPr id="9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4139952" y="0"/>
            <a:ext cx="2051720" cy="2187570"/>
          </a:xfrm>
          <a:prstGeom prst="rect">
            <a:avLst/>
          </a:prstGeom>
          <a:noFill/>
        </p:spPr>
      </p:pic>
      <p:pic>
        <p:nvPicPr>
          <p:cNvPr id="10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6156176" y="0"/>
            <a:ext cx="2051720" cy="2187570"/>
          </a:xfrm>
          <a:prstGeom prst="rect">
            <a:avLst/>
          </a:prstGeom>
          <a:noFill/>
        </p:spPr>
      </p:pic>
      <p:pic>
        <p:nvPicPr>
          <p:cNvPr id="11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 rotWithShape="1">
          <a:blip r:embed="rId2" cstate="print"/>
          <a:srcRect r="52026" b="25095"/>
          <a:stretch/>
        </p:blipFill>
        <p:spPr bwMode="auto">
          <a:xfrm>
            <a:off x="8118140" y="0"/>
            <a:ext cx="984296" cy="218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Сказ, у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якім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выражаецца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пытанне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называецца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.</a:t>
            </a:r>
          </a:p>
        </p:txBody>
      </p:sp>
      <p:pic>
        <p:nvPicPr>
          <p:cNvPr id="10244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0" y="0"/>
            <a:ext cx="2051720" cy="2187570"/>
          </a:xfrm>
          <a:prstGeom prst="rect">
            <a:avLst/>
          </a:prstGeom>
          <a:noFill/>
        </p:spPr>
      </p:pic>
      <p:pic>
        <p:nvPicPr>
          <p:cNvPr id="8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2051720" y="0"/>
            <a:ext cx="2051720" cy="2187570"/>
          </a:xfrm>
          <a:prstGeom prst="rect">
            <a:avLst/>
          </a:prstGeom>
          <a:noFill/>
        </p:spPr>
      </p:pic>
      <p:pic>
        <p:nvPicPr>
          <p:cNvPr id="9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4139952" y="0"/>
            <a:ext cx="2051720" cy="2187570"/>
          </a:xfrm>
          <a:prstGeom prst="rect">
            <a:avLst/>
          </a:prstGeom>
          <a:noFill/>
        </p:spPr>
      </p:pic>
      <p:pic>
        <p:nvPicPr>
          <p:cNvPr id="10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6156176" y="0"/>
            <a:ext cx="2051720" cy="2187570"/>
          </a:xfrm>
          <a:prstGeom prst="rect">
            <a:avLst/>
          </a:prstGeom>
          <a:noFill/>
        </p:spPr>
      </p:pic>
      <p:pic>
        <p:nvPicPr>
          <p:cNvPr id="11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 rotWithShape="1">
          <a:blip r:embed="rId2" cstate="print"/>
          <a:srcRect r="51351" b="25095"/>
          <a:stretch/>
        </p:blipFill>
        <p:spPr bwMode="auto">
          <a:xfrm>
            <a:off x="8118140" y="0"/>
            <a:ext cx="998151" cy="218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376238" algn="just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Сказ, у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якім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выражаецца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просьба,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заклік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дзеяння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называецца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 . </a:t>
            </a:r>
          </a:p>
        </p:txBody>
      </p:sp>
      <p:pic>
        <p:nvPicPr>
          <p:cNvPr id="10244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0" y="0"/>
            <a:ext cx="2051720" cy="2187570"/>
          </a:xfrm>
          <a:prstGeom prst="rect">
            <a:avLst/>
          </a:prstGeom>
          <a:noFill/>
        </p:spPr>
      </p:pic>
      <p:pic>
        <p:nvPicPr>
          <p:cNvPr id="8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2051720" y="0"/>
            <a:ext cx="2051720" cy="2187570"/>
          </a:xfrm>
          <a:prstGeom prst="rect">
            <a:avLst/>
          </a:prstGeom>
          <a:noFill/>
        </p:spPr>
      </p:pic>
      <p:pic>
        <p:nvPicPr>
          <p:cNvPr id="9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4139952" y="0"/>
            <a:ext cx="2051720" cy="2187570"/>
          </a:xfrm>
          <a:prstGeom prst="rect">
            <a:avLst/>
          </a:prstGeom>
          <a:noFill/>
        </p:spPr>
      </p:pic>
      <p:pic>
        <p:nvPicPr>
          <p:cNvPr id="10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6156176" y="0"/>
            <a:ext cx="2051720" cy="2187570"/>
          </a:xfrm>
          <a:prstGeom prst="rect">
            <a:avLst/>
          </a:prstGeom>
          <a:noFill/>
        </p:spPr>
      </p:pic>
      <p:pic>
        <p:nvPicPr>
          <p:cNvPr id="11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 rotWithShape="1">
          <a:blip r:embed="rId2" cstate="print"/>
          <a:srcRect r="50000" b="25095"/>
          <a:stretch/>
        </p:blipFill>
        <p:spPr bwMode="auto">
          <a:xfrm>
            <a:off x="8118140" y="0"/>
            <a:ext cx="1025860" cy="218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2924944"/>
            <a:ext cx="885698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be-BY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Сёння мы прыйшлі на ўрок беларускай мовы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be-BY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be-BY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вы любіце размаўляць на беларускай мове  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be-BY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be-BY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Любіце сваю родную мову</a:t>
            </a:r>
          </a:p>
        </p:txBody>
      </p:sp>
      <p:sp>
        <p:nvSpPr>
          <p:cNvPr id="4" name="Овал 3"/>
          <p:cNvSpPr/>
          <p:nvPr/>
        </p:nvSpPr>
        <p:spPr>
          <a:xfrm>
            <a:off x="8028384" y="2924944"/>
            <a:ext cx="648072" cy="57606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84368" y="3933056"/>
            <a:ext cx="648072" cy="57606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60032" y="4869160"/>
            <a:ext cx="648072" cy="57606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0" y="0"/>
            <a:ext cx="2051720" cy="2187570"/>
          </a:xfrm>
          <a:prstGeom prst="rect">
            <a:avLst/>
          </a:prstGeom>
          <a:noFill/>
        </p:spPr>
      </p:pic>
      <p:pic>
        <p:nvPicPr>
          <p:cNvPr id="8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2051720" y="0"/>
            <a:ext cx="2051720" cy="2187570"/>
          </a:xfrm>
          <a:prstGeom prst="rect">
            <a:avLst/>
          </a:prstGeom>
          <a:noFill/>
        </p:spPr>
      </p:pic>
      <p:pic>
        <p:nvPicPr>
          <p:cNvPr id="9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4067944" y="0"/>
            <a:ext cx="2051720" cy="2187570"/>
          </a:xfrm>
          <a:prstGeom prst="rect">
            <a:avLst/>
          </a:prstGeom>
          <a:noFill/>
        </p:spPr>
      </p:pic>
      <p:pic>
        <p:nvPicPr>
          <p:cNvPr id="10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>
          <a:blip r:embed="rId2" cstate="print"/>
          <a:srcRect b="25095"/>
          <a:stretch>
            <a:fillRect/>
          </a:stretch>
        </p:blipFill>
        <p:spPr bwMode="auto">
          <a:xfrm>
            <a:off x="6084168" y="0"/>
            <a:ext cx="2051720" cy="2187570"/>
          </a:xfrm>
          <a:prstGeom prst="rect">
            <a:avLst/>
          </a:prstGeom>
          <a:noFill/>
        </p:spPr>
      </p:pic>
      <p:pic>
        <p:nvPicPr>
          <p:cNvPr id="11" name="Picture 4" descr="https://mir-s3-cdn-cf.behance.net/project_modules/1400/b8099f43518799.57f2b0c62bff2.jpg"/>
          <p:cNvPicPr>
            <a:picLocks noChangeAspect="1" noChangeArrowheads="1"/>
          </p:cNvPicPr>
          <p:nvPr/>
        </p:nvPicPr>
        <p:blipFill rotWithShape="1">
          <a:blip r:embed="rId2" cstate="print"/>
          <a:srcRect r="50637" b="25095"/>
          <a:stretch/>
        </p:blipFill>
        <p:spPr bwMode="auto">
          <a:xfrm>
            <a:off x="8118140" y="0"/>
            <a:ext cx="1012797" cy="2187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97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сенний лес, цена 600 руб, купить в России — Tiu.ru (ID#19243474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45" y="12374"/>
            <a:ext cx="5310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5949280"/>
            <a:ext cx="3635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Лесавічок</a:t>
            </a:r>
          </a:p>
        </p:txBody>
      </p:sp>
      <p:pic>
        <p:nvPicPr>
          <p:cNvPr id="4" name="Picture 4" descr="Картинка для детей лесовичок (26 фото) 🔥 Прикольные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404664"/>
            <a:ext cx="3779912" cy="529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11715</TotalTime>
  <Words>244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Тема Office</vt:lpstr>
      <vt:lpstr>Дзейнік і выказнік –  галоўныя члены сказа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Арфаграфічная хвілінка</vt:lpstr>
      <vt:lpstr>Вадзянічок</vt:lpstr>
      <vt:lpstr>Презентация PowerPoint</vt:lpstr>
      <vt:lpstr>Презентация PowerPoint</vt:lpstr>
      <vt:lpstr>Презентация PowerPoint</vt:lpstr>
      <vt:lpstr>Грымнуў  …  .</vt:lpstr>
      <vt:lpstr>Презентация PowerPoint</vt:lpstr>
      <vt:lpstr>Фізкультхвілінка</vt:lpstr>
      <vt:lpstr>Презентация PowerPoint</vt:lpstr>
      <vt:lpstr>Презентация PowerPoint</vt:lpstr>
      <vt:lpstr>Презентация PowerPoint</vt:lpstr>
      <vt:lpstr>Презентация PowerPoint</vt:lpstr>
      <vt:lpstr>Дамашняе заданне</vt:lpstr>
      <vt:lpstr>Дзякуй за працу!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Беларуская мова</dc:title>
  <dc:creator>as</dc:creator>
  <cp:lastModifiedBy>Пользователь Windows</cp:lastModifiedBy>
  <cp:revision>69</cp:revision>
  <cp:lastPrinted>2019-11-13T08:08:38Z</cp:lastPrinted>
  <dcterms:created xsi:type="dcterms:W3CDTF">2019-11-08T21:47:24Z</dcterms:created>
  <dcterms:modified xsi:type="dcterms:W3CDTF">2021-04-03T19:21:01Z</dcterms:modified>
</cp:coreProperties>
</file>